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7" d="100"/>
          <a:sy n="17" d="100"/>
        </p:scale>
        <p:origin x="33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01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500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9643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012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>
                    <a:tint val="82000"/>
                  </a:schemeClr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82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403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2084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652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7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1832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025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9594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479469-C2A2-471A-AE69-4408D6DD8CA1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3A655F-A0F0-4827-AE8C-38746ADB54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068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59426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E24D80650FCE749AF454BE6D15E06E1" ma:contentTypeVersion="5" ma:contentTypeDescription="Crie um novo documento." ma:contentTypeScope="" ma:versionID="2a325a54fd6717c2d377b3d4ceb6e34e">
  <xsd:schema xmlns:xsd="http://www.w3.org/2001/XMLSchema" xmlns:xs="http://www.w3.org/2001/XMLSchema" xmlns:p="http://schemas.microsoft.com/office/2006/metadata/properties" xmlns:ns3="fcb8e493-1647-427f-99d1-a65117220e91" targetNamespace="http://schemas.microsoft.com/office/2006/metadata/properties" ma:root="true" ma:fieldsID="e70b32995732e25f0760c0bab053111d" ns3:_="">
    <xsd:import namespace="fcb8e493-1647-427f-99d1-a65117220e9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b8e493-1647-427f-99d1-a65117220e9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3AB9B3-1685-48EE-A927-CD08F4DC66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6E7945-981D-409E-970E-5E6F654C3C10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DBABBAD-8505-4B9A-90EF-8034362DD93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cb8e493-1647-427f-99d1-a65117220e91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Thuany Simplicio Souza</dc:creator>
  <cp:lastModifiedBy>Sthiffany Roberta Pereira De Souza Mendes</cp:lastModifiedBy>
  <cp:revision>4</cp:revision>
  <dcterms:created xsi:type="dcterms:W3CDTF">2024-11-06T20:11:56Z</dcterms:created>
  <dcterms:modified xsi:type="dcterms:W3CDTF">2025-10-13T16:36:17Z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0x0101007E24D80650FCE749AF454BE6D15E06E1</vt:lpwstr>
  </property>
</Properties>
</file>